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  <p:sldId id="263" r:id="rId4"/>
    <p:sldId id="264" r:id="rId5"/>
    <p:sldId id="265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A6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918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607877" y="286378"/>
            <a:ext cx="10972800" cy="6266822"/>
          </a:xfrm>
        </p:spPr>
        <p:txBody>
          <a:bodyPr vert="horz" lIns="45720" tIns="0" rIns="45720" bIns="0" anchor="ctr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none" baseline="0">
                <a:ln w="6350">
                  <a:noFill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</p:spTree>
  </p:cSld>
  <p:clrMapOvr>
    <a:masterClrMapping/>
  </p:clrMapOvr>
  <p:transition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3E9A3F8-EBF5-46D6-8E5D-5FDE44C86E65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165600" y="6416676"/>
            <a:ext cx="38608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566400" y="6416676"/>
            <a:ext cx="1016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>
    <p:push dir="u"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043D6-6031-6742-10C5-2F7DFFA23D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FOLLOW YOU</a:t>
            </a:r>
            <a:br>
              <a:rPr lang="en-US" dirty="0"/>
            </a:br>
            <a:r>
              <a:rPr lang="en-US" sz="2800" dirty="0"/>
              <a:t>Live Loud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789769"/>
      </p:ext>
    </p:extLst>
  </p:cSld>
  <p:clrMapOvr>
    <a:masterClrMapping/>
  </p:clrMapOvr>
  <p:transition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DC40A-9B49-AF14-C47A-2AC8229EC0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VERSE 1: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I glory in Your presence Lord;</a:t>
            </a:r>
            <a:br>
              <a:rPr lang="en-US" dirty="0"/>
            </a:br>
            <a:r>
              <a:rPr lang="en-US" dirty="0"/>
              <a:t>  You hold my heart and make it whole;</a:t>
            </a:r>
            <a:br>
              <a:rPr lang="en-US" dirty="0"/>
            </a:br>
            <a:r>
              <a:rPr lang="en-US" dirty="0"/>
              <a:t>  My soul thirsts for You my God;</a:t>
            </a:r>
            <a:br>
              <a:rPr lang="en-US" dirty="0"/>
            </a:br>
            <a:r>
              <a:rPr lang="en-US" dirty="0"/>
              <a:t>  Fill me to the brim, my cup overflows.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555775"/>
      </p:ext>
    </p:extLst>
  </p:cSld>
  <p:clrMapOvr>
    <a:masterClrMapping/>
  </p:clrMapOvr>
  <p:transition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DB3E1-4930-B069-01A7-05C937FF12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CHORUS: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Make me Your servant</a:t>
            </a:r>
            <a:br>
              <a:rPr lang="en-US" dirty="0"/>
            </a:br>
            <a:r>
              <a:rPr lang="en-US" dirty="0"/>
              <a:t>  Teach me Your ways</a:t>
            </a:r>
            <a:br>
              <a:rPr lang="en-US" dirty="0"/>
            </a:br>
            <a:r>
              <a:rPr lang="en-US" dirty="0"/>
              <a:t>  You are my master</a:t>
            </a:r>
            <a:br>
              <a:rPr lang="en-US" dirty="0"/>
            </a:br>
            <a:r>
              <a:rPr lang="en-US" dirty="0"/>
              <a:t>And I’ll follow You  everyday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655879"/>
      </p:ext>
    </p:extLst>
  </p:cSld>
  <p:clrMapOvr>
    <a:masterClrMapping/>
  </p:clrMapOvr>
  <p:transition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D478C-F038-D24E-9CC7-208C117936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86378"/>
            <a:ext cx="11275877" cy="6266822"/>
          </a:xfrm>
        </p:spPr>
        <p:txBody>
          <a:bodyPr>
            <a:normAutofit/>
          </a:bodyPr>
          <a:lstStyle/>
          <a:p>
            <a:r>
              <a:rPr lang="en-US" dirty="0"/>
              <a:t>VERSE 2: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Forever I will honor You;</a:t>
            </a:r>
            <a:br>
              <a:rPr lang="en-US" dirty="0"/>
            </a:br>
            <a:r>
              <a:rPr lang="en-US" dirty="0"/>
              <a:t>  In all I say and all I do;</a:t>
            </a:r>
            <a:br>
              <a:rPr lang="en-US" dirty="0"/>
            </a:br>
            <a:r>
              <a:rPr lang="en-US" dirty="0"/>
              <a:t>Your will be done Lord I'll obey;</a:t>
            </a:r>
            <a:br>
              <a:rPr lang="en-US" dirty="0"/>
            </a:br>
            <a:r>
              <a:rPr lang="en-US" dirty="0"/>
              <a:t>  I'll witness to Your love to the ends of the earth.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747511"/>
      </p:ext>
    </p:extLst>
  </p:cSld>
  <p:clrMapOvr>
    <a:masterClrMapping/>
  </p:clrMapOvr>
  <p:transition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4C7D36-407C-AD15-031D-6D8E5EEC8A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35E695-3F9F-6F04-D6DC-E924529503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CHORUS: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Make me Your servant</a:t>
            </a:r>
            <a:br>
              <a:rPr lang="en-US" dirty="0"/>
            </a:br>
            <a:r>
              <a:rPr lang="en-US" dirty="0"/>
              <a:t>  Teach me Your ways</a:t>
            </a:r>
            <a:br>
              <a:rPr lang="en-US" dirty="0"/>
            </a:br>
            <a:r>
              <a:rPr lang="en-US" dirty="0"/>
              <a:t>  You are my master</a:t>
            </a:r>
            <a:br>
              <a:rPr lang="en-US" dirty="0"/>
            </a:br>
            <a:r>
              <a:rPr lang="en-US" dirty="0"/>
              <a:t>And I’ll follow You  everyday</a:t>
            </a:r>
            <a:br>
              <a:rPr lang="en-US" dirty="0"/>
            </a:br>
            <a:r>
              <a:rPr lang="en-US" dirty="0"/>
              <a:t>(2X)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03105"/>
      </p:ext>
    </p:extLst>
  </p:cSld>
  <p:clrMapOvr>
    <a:masterClrMapping/>
  </p:clrMapOvr>
  <p:transition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End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2000" dirty="0"/>
              <a:t>For song chords, visit</a:t>
            </a:r>
            <a:br>
              <a:rPr lang="en-US" sz="2000" dirty="0"/>
            </a:br>
            <a:r>
              <a:rPr lang="en-US" sz="2000" dirty="0"/>
              <a:t>www.chipstenoso.com</a:t>
            </a:r>
            <a:endParaRPr lang="en-US" dirty="0"/>
          </a:p>
        </p:txBody>
      </p:sp>
    </p:spTree>
  </p:cSld>
  <p:clrMapOvr>
    <a:masterClrMapping/>
  </p:clrMapOvr>
  <p:transition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1124</TotalTime>
  <Words>175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Verdana</vt:lpstr>
      <vt:lpstr>Wingdings</vt:lpstr>
      <vt:lpstr>Wingdings 2</vt:lpstr>
      <vt:lpstr>Wingdings 3</vt:lpstr>
      <vt:lpstr>Apex</vt:lpstr>
      <vt:lpstr>FOLLOW YOU Live Loud</vt:lpstr>
      <vt:lpstr>VERSE 1:    I glory in Your presence Lord;   You hold my heart and make it whole;   My soul thirsts for You my God;   Fill me to the brim, my cup overflows. </vt:lpstr>
      <vt:lpstr>CHORUS:    Make me Your servant   Teach me Your ways   You are my master And I’ll follow You  everyday </vt:lpstr>
      <vt:lpstr>VERSE 2:    Forever I will honor You;   In all I say and all I do; Your will be done Lord I'll obey;   I'll witness to Your love to the ends of the earth. </vt:lpstr>
      <vt:lpstr>CHORUS:    Make me Your servant   Teach me Your ways   You are my master And I’ll follow You  everyday (2X) </vt:lpstr>
      <vt:lpstr>End    For song chords, visit www.chipstenoso.com</vt:lpstr>
    </vt:vector>
  </TitlesOfParts>
  <Company>California Department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NEW COMMANDMENT</dc:title>
  <dc:creator>s135177</dc:creator>
  <cp:lastModifiedBy>Chips Tenoso</cp:lastModifiedBy>
  <cp:revision>150</cp:revision>
  <dcterms:created xsi:type="dcterms:W3CDTF">2013-08-06T21:21:49Z</dcterms:created>
  <dcterms:modified xsi:type="dcterms:W3CDTF">2025-10-22T18:09:07Z</dcterms:modified>
</cp:coreProperties>
</file>